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B772B4-8E22-46F9-A3CD-B1D544177717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18E35-E01E-4CC1-8FA0-F9597FA2A9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hs</a:t>
            </a:r>
            <a:r>
              <a:rPr lang="en-US" dirty="0" smtClean="0"/>
              <a:t> </a:t>
            </a:r>
            <a:r>
              <a:rPr lang="en-US" dirty="0"/>
              <a:t>&lt; 1, </a:t>
            </a:r>
            <a:r>
              <a:rPr lang="en-US" dirty="0" err="1" smtClean="0"/>
              <a:t>penawaran</a:t>
            </a:r>
            <a:r>
              <a:rPr lang="en-US" dirty="0" smtClean="0"/>
              <a:t> 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inelastis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hs</a:t>
            </a:r>
            <a:r>
              <a:rPr lang="en-US" baseline="-25000" dirty="0"/>
              <a:t> </a:t>
            </a:r>
            <a:r>
              <a:rPr lang="en-US" dirty="0" smtClean="0"/>
              <a:t>= </a:t>
            </a:r>
            <a:r>
              <a:rPr lang="en-US" dirty="0"/>
              <a:t>1, </a:t>
            </a:r>
            <a:r>
              <a:rPr lang="en-US" dirty="0" err="1"/>
              <a:t>penawaran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unitary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hs</a:t>
            </a:r>
            <a:r>
              <a:rPr lang="en-US" baseline="-25000" dirty="0"/>
              <a:t> </a:t>
            </a:r>
            <a:r>
              <a:rPr lang="en-US" dirty="0" smtClean="0"/>
              <a:t>&gt; </a:t>
            </a:r>
            <a:r>
              <a:rPr lang="en-US" dirty="0"/>
              <a:t>1, </a:t>
            </a:r>
            <a:r>
              <a:rPr lang="en-US" dirty="0" err="1"/>
              <a:t>penawaran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elastis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hs</a:t>
            </a:r>
            <a:r>
              <a:rPr lang="en-US" baseline="-25000" dirty="0"/>
              <a:t> </a:t>
            </a:r>
            <a:r>
              <a:rPr lang="en-US" dirty="0" smtClean="0"/>
              <a:t>= </a:t>
            </a:r>
            <a:r>
              <a:rPr lang="en-US" dirty="0"/>
              <a:t>0 </a:t>
            </a:r>
            <a:r>
              <a:rPr lang="en-US" dirty="0" err="1"/>
              <a:t>penawaran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inelastis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hs</a:t>
            </a:r>
            <a:r>
              <a:rPr lang="en-US" baseline="-25000" dirty="0"/>
              <a:t> </a:t>
            </a:r>
            <a:r>
              <a:rPr lang="en-US" dirty="0" smtClean="0"/>
              <a:t>= </a:t>
            </a:r>
            <a:r>
              <a:rPr lang="en-US" dirty="0">
                <a:sym typeface="Symbol"/>
              </a:rPr>
              <a:t>, </a:t>
            </a:r>
            <a:r>
              <a:rPr lang="en-US" dirty="0" err="1"/>
              <a:t>penawaran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elastis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keofisien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–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lain yang </a:t>
            </a:r>
            <a:r>
              <a:rPr lang="en-US" dirty="0" err="1" smtClean="0"/>
              <a:t>mempengaruhinya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parsial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5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err="1" smtClean="0"/>
              <a:t>Elastisitas</a:t>
            </a:r>
            <a:r>
              <a:rPr lang="en-US" b="1" dirty="0" smtClean="0"/>
              <a:t> </a:t>
            </a:r>
            <a:r>
              <a:rPr lang="en-US" b="1" dirty="0" err="1" smtClean="0"/>
              <a:t>penawaran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–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lain yang </a:t>
            </a:r>
            <a:r>
              <a:rPr lang="en-US" dirty="0" err="1"/>
              <a:t>mempengaruhinya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parsial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err="1" smtClean="0"/>
              <a:t>Elastistias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: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permintaan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5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481328"/>
                <a:ext cx="8991600" cy="45259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Diasumsikan </a:t>
                </a:r>
                <a:r>
                  <a:rPr lang="en-US" dirty="0" err="1" smtClean="0"/>
                  <a:t>hanya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bebas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sendiri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mempengaruhi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diminta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sementara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lain </a:t>
                </a:r>
                <a:r>
                  <a:rPr lang="en-US" dirty="0" err="1" smtClean="0"/>
                  <a:t>dianggap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konstan</a:t>
                </a:r>
                <a:r>
                  <a:rPr lang="en-US" dirty="0" smtClean="0"/>
                  <a:t>.</a:t>
                </a:r>
              </a:p>
              <a:p>
                <a:pPr marL="109728" indent="0">
                  <a:buNone/>
                </a:pPr>
                <a:r>
                  <a:rPr lang="en-US" dirty="0" err="1" smtClean="0"/>
                  <a:t>Rumus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Elastistas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hd,x</a:t>
                </a:r>
                <a:r>
                  <a:rPr lang="en-US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h𝑑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𝑃𝑒𝑟𝑢𝑏𝑎h𝑎𝑛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𝑝𝑒𝑟𝑠𝑒𝑛𝑡𝑎𝑠𝑒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𝑗𝑢𝑚𝑙𝑎h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𝑦𝑎𝑛𝑔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𝑑𝑖𝑚𝑖𝑛𝑡𝑎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𝑑𝑎𝑟𝑖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𝑏𝑎𝑟𝑎𝑛𝑔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𝑃𝑒𝑟𝑢𝑏𝑎h𝑎𝑛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𝑝𝑒𝑟𝑠𝑒𝑛𝑡𝑎𝑠𝑒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h𝑎𝑟𝑔𝑎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𝑏𝑎𝑟𝑎𝑛𝑔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200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Secara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matematis</a:t>
                </a:r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h𝑑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den>
                        </m:f>
                      </m:den>
                    </m:f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dirty="0" smtClean="0"/>
                  <a:t>  		(1)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81328"/>
                <a:ext cx="8991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0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Rumus (1)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elastisitas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dihitung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antara</a:t>
                </a:r>
                <a:r>
                  <a:rPr lang="en-US" dirty="0" smtClean="0"/>
                  <a:t> 2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(range)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elastistas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harga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busur</a:t>
                </a:r>
                <a:endParaRPr lang="en-US" b="1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perubahan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sangat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kecil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𝑑𝑃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rumus</a:t>
                </a:r>
                <a:r>
                  <a:rPr lang="en-US" dirty="0" smtClean="0"/>
                  <a:t> (1)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h𝑑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𝑑𝑃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dirty="0" smtClean="0"/>
                  <a:t>			(2)</a:t>
                </a:r>
              </a:p>
              <a:p>
                <a:pPr marL="109728" indent="0">
                  <a:buNone/>
                </a:pPr>
                <a:r>
                  <a:rPr lang="en-US" dirty="0" err="1" smtClean="0"/>
                  <a:t>Rumus</a:t>
                </a:r>
                <a:r>
                  <a:rPr lang="en-US" dirty="0" smtClean="0"/>
                  <a:t> (2)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rumus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elastisitas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|</a:t>
            </a:r>
            <a:r>
              <a:rPr lang="en-US" dirty="0" err="1" smtClean="0"/>
              <a:t>E</a:t>
            </a:r>
            <a:r>
              <a:rPr lang="en-US" baseline="-25000" dirty="0" err="1" smtClean="0"/>
              <a:t>hd</a:t>
            </a:r>
            <a:r>
              <a:rPr lang="en-US" dirty="0" smtClean="0"/>
              <a:t>| &lt; 1, </a:t>
            </a:r>
            <a:r>
              <a:rPr lang="en-US" dirty="0" err="1" smtClean="0"/>
              <a:t>permintaan</a:t>
            </a:r>
            <a:r>
              <a:rPr lang="en-US" dirty="0" smtClean="0"/>
              <a:t> di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inelastis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|</a:t>
            </a:r>
            <a:r>
              <a:rPr lang="en-US" dirty="0" err="1"/>
              <a:t>E</a:t>
            </a:r>
            <a:r>
              <a:rPr lang="en-US" baseline="-25000" dirty="0" err="1"/>
              <a:t>hd</a:t>
            </a:r>
            <a:r>
              <a:rPr lang="en-US" dirty="0"/>
              <a:t>| </a:t>
            </a:r>
            <a:r>
              <a:rPr lang="en-US" dirty="0" smtClean="0"/>
              <a:t>= </a:t>
            </a:r>
            <a:r>
              <a:rPr lang="en-US" dirty="0"/>
              <a:t>1, </a:t>
            </a:r>
            <a:r>
              <a:rPr lang="en-US" dirty="0" err="1"/>
              <a:t>permintaan</a:t>
            </a:r>
            <a:r>
              <a:rPr lang="en-US" dirty="0"/>
              <a:t> 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unitary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|</a:t>
            </a:r>
            <a:r>
              <a:rPr lang="en-US" dirty="0" err="1"/>
              <a:t>E</a:t>
            </a:r>
            <a:r>
              <a:rPr lang="en-US" baseline="-25000" dirty="0" err="1"/>
              <a:t>hd</a:t>
            </a:r>
            <a:r>
              <a:rPr lang="en-US" dirty="0"/>
              <a:t>| </a:t>
            </a:r>
            <a:r>
              <a:rPr lang="en-US" dirty="0" smtClean="0"/>
              <a:t>&gt; 1, </a:t>
            </a:r>
            <a:r>
              <a:rPr lang="en-US" dirty="0" err="1"/>
              <a:t>permintaan</a:t>
            </a:r>
            <a:r>
              <a:rPr lang="en-US" dirty="0"/>
              <a:t> 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|</a:t>
            </a:r>
            <a:r>
              <a:rPr lang="en-US" dirty="0" err="1"/>
              <a:t>E</a:t>
            </a:r>
            <a:r>
              <a:rPr lang="en-US" baseline="-25000" dirty="0" err="1"/>
              <a:t>hd</a:t>
            </a:r>
            <a:r>
              <a:rPr lang="en-US" dirty="0"/>
              <a:t>| = </a:t>
            </a:r>
            <a:r>
              <a:rPr lang="en-US" dirty="0" smtClean="0"/>
              <a:t>0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inelastis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624078" indent="-514350">
              <a:buFont typeface="Wingdings 3"/>
              <a:buAutoNum type="arabicPeriod"/>
            </a:pPr>
            <a:r>
              <a:rPr lang="en-US" dirty="0" err="1"/>
              <a:t>Jika</a:t>
            </a:r>
            <a:r>
              <a:rPr lang="en-US" dirty="0"/>
              <a:t> |</a:t>
            </a:r>
            <a:r>
              <a:rPr lang="en-US" dirty="0" err="1"/>
              <a:t>E</a:t>
            </a:r>
            <a:r>
              <a:rPr lang="en-US" baseline="-25000" dirty="0" err="1"/>
              <a:t>hd</a:t>
            </a:r>
            <a:r>
              <a:rPr lang="en-US" dirty="0"/>
              <a:t>| = </a:t>
            </a:r>
            <a:r>
              <a:rPr lang="en-US" dirty="0" smtClean="0">
                <a:sym typeface="Symbol"/>
              </a:rPr>
              <a:t>, </a:t>
            </a:r>
            <a:r>
              <a:rPr lang="en-US" dirty="0" err="1"/>
              <a:t>permintaan</a:t>
            </a:r>
            <a:r>
              <a:rPr lang="en-US" dirty="0"/>
              <a:t> di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 marL="624078" indent="-514350">
              <a:buFont typeface="Wingdings 3"/>
              <a:buAutoNum type="arabicPeriod"/>
            </a:pPr>
            <a:endParaRPr lang="en-US" dirty="0"/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Jika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ditunjukkan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Q = 150 – 3P, </a:t>
                </a:r>
                <a:r>
                  <a:rPr lang="en-US" dirty="0" err="1" smtClean="0"/>
                  <a:t>berapakah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elastisitas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permintaannya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P = 40, P = 25,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P =10</a:t>
                </a:r>
              </a:p>
              <a:p>
                <a:r>
                  <a:rPr lang="en-US" dirty="0" err="1" smtClean="0"/>
                  <a:t>Penyelesaian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P = 40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Q = 150 – 3(40) = 30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𝑑𝑃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=−3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Untuk</a:t>
                </a:r>
                <a:r>
                  <a:rPr lang="en-US" dirty="0" smtClean="0"/>
                  <a:t> P = 25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P = 10,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cara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 r="-2593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Elastistas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ermintaan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0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Carilah </a:t>
                </a:r>
                <a:r>
                  <a:rPr lang="en-US" dirty="0" err="1" smtClean="0"/>
                  <a:t>elastisitas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permintaan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err="1" smtClean="0"/>
                  <a:t>Penyelesaian</a:t>
                </a:r>
                <a:endParaRPr lang="en-US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𝑑𝑄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𝑑𝑃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=−27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|=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𝑑𝑄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𝑑𝑃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−27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9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1188</TotalTime>
  <Words>716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Penerapan Kalkulus Diferensial</vt:lpstr>
      <vt:lpstr>Elastisitas Permintaan dan Penawaran</vt:lpstr>
      <vt:lpstr>PowerPoint Presentation</vt:lpstr>
      <vt:lpstr>Elastisitas Harga dari Permintaan</vt:lpstr>
      <vt:lpstr>PowerPoint Presentation</vt:lpstr>
      <vt:lpstr>Kategori elastisitas harga</vt:lpstr>
      <vt:lpstr>Contoh 1 Elastistas Harga dari Permintaan</vt:lpstr>
      <vt:lpstr>Contoh 2</vt:lpstr>
      <vt:lpstr>Elastisitas Harga dari Penawaran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Penerapan Kalkulus Diferensial</dc:title>
  <dc:creator>Mama Tasha Farisi</dc:creator>
  <cp:lastModifiedBy>Mama Tasha Farisi</cp:lastModifiedBy>
  <cp:revision>11</cp:revision>
  <dcterms:created xsi:type="dcterms:W3CDTF">2011-12-15T00:52:56Z</dcterms:created>
  <dcterms:modified xsi:type="dcterms:W3CDTF">2011-12-16T00:06:50Z</dcterms:modified>
</cp:coreProperties>
</file>