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4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D37C4-3BB1-4DDA-A02E-B8C1974AC163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8FBC-C871-4924-81F9-D1171E613F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72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A4271-45D5-498A-90B6-37F9AA4A7448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327CE-EC5B-43FC-AE5E-277C910055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2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A981B-1FAA-43F7-BDE3-ED911307925A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64B0-7874-466D-BFF5-19B18136092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817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D37C4-3BB1-4DDA-A02E-B8C1974AC16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8FBC-C871-4924-81F9-D1171E613FC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0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3365-EE09-49C9-A331-39C41DE4D9B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B7A8-0D89-4605-8C50-551DB2D0A15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64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C7480-45FB-48C8-813B-6A13010A8AF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6E51-0844-4E96-A351-B5E0A160455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78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DA221-3C2D-4A33-844A-B4A0062496B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4DBC5-84AB-40FA-B5B5-AE68B60DC53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99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CAFF-3A66-4712-BC12-48AEF7C9578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CEFCB-09E0-4225-9F71-D3AB8D06A70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89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B237-3276-4328-BE09-43556EB4489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89B4-D230-4694-93B0-1064E11EDD7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01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F810-57F9-4A51-80B9-C200F7E8044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C774-EA2F-4F2B-B8B7-ABC86F8597A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18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5408C-191D-487E-95D8-3DF3CF08087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240E2-3AA7-4033-BE1F-E9AF8BEC3E7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65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3365-EE09-49C9-A331-39C41DE4D9BC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B7A8-0D89-4605-8C50-551DB2D0A1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677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8243-CAC1-4300-ADBF-9176D72FFBE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491A3-4283-42C9-ACAE-14A9CD269B2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18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A4271-45D5-498A-90B6-37F9AA4A744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327CE-EC5B-43FC-AE5E-277C910055C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49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A981B-1FAA-43F7-BDE3-ED911307925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64B0-7874-466D-BFF5-19B18136092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6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C7480-45FB-48C8-813B-6A13010A8AF1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6E51-0844-4E96-A351-B5E0A16045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DA221-3C2D-4A33-844A-B4A0062496BD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4DBC5-84AB-40FA-B5B5-AE68B60DC5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2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CAFF-3A66-4712-BC12-48AEF7C9578E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CEFCB-09E0-4225-9F71-D3AB8D06A7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94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B237-3276-4328-BE09-43556EB44890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89B4-D230-4694-93B0-1064E11EDD7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18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F810-57F9-4A51-80B9-C200F7E80448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C774-EA2F-4F2B-B8B7-ABC86F8597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3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5408C-191D-487E-95D8-3DF3CF080870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240E2-3AA7-4033-BE1F-E9AF8BEC3E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59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8243-CAC1-4300-ADBF-9176D72FFBE3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491A3-4283-42C9-ACAE-14A9CD269B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89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16FC2C-4B68-4C3B-88BD-5FCD8D53BBFC}" type="datetimeFigureOut">
              <a:rPr lang="fr-FR"/>
              <a:pPr>
                <a:defRPr/>
              </a:pPr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49820A-A572-431D-86B9-B4FAC748E4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16FC2C-4B68-4C3B-88BD-5FCD8D53BBF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08/10/2011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49820A-A572-431D-86B9-B4FAC748E44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63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020763"/>
            <a:ext cx="7772400" cy="1470025"/>
          </a:xfrm>
        </p:spPr>
        <p:txBody>
          <a:bodyPr/>
          <a:lstStyle/>
          <a:p>
            <a:r>
              <a:rPr lang="fr-CA" dirty="0" err="1" smtClean="0">
                <a:solidFill>
                  <a:srgbClr val="594E7A"/>
                </a:solidFill>
              </a:rPr>
              <a:t>Fungsi</a:t>
            </a:r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2033588"/>
            <a:ext cx="6400800" cy="1752600"/>
          </a:xfrm>
        </p:spPr>
        <p:txBody>
          <a:bodyPr/>
          <a:lstStyle/>
          <a:p>
            <a:r>
              <a:rPr lang="fr-CA" dirty="0" err="1" smtClean="0">
                <a:solidFill>
                  <a:srgbClr val="594E7A"/>
                </a:solidFill>
              </a:rPr>
              <a:t>Eni</a:t>
            </a:r>
            <a:r>
              <a:rPr lang="fr-CA" dirty="0" smtClean="0">
                <a:solidFill>
                  <a:srgbClr val="594E7A"/>
                </a:solidFill>
              </a:rPr>
              <a:t> </a:t>
            </a:r>
            <a:r>
              <a:rPr lang="fr-CA" dirty="0" err="1" smtClean="0">
                <a:solidFill>
                  <a:srgbClr val="594E7A"/>
                </a:solidFill>
              </a:rPr>
              <a:t>Sumarminingsih</a:t>
            </a:r>
            <a:r>
              <a:rPr lang="fr-CA" dirty="0" smtClean="0">
                <a:solidFill>
                  <a:srgbClr val="594E7A"/>
                </a:solidFill>
              </a:rPr>
              <a:t>, </a:t>
            </a:r>
            <a:r>
              <a:rPr lang="fr-CA" dirty="0" err="1" smtClean="0">
                <a:solidFill>
                  <a:srgbClr val="594E7A"/>
                </a:solidFill>
              </a:rPr>
              <a:t>SSi</a:t>
            </a:r>
            <a:r>
              <a:rPr lang="fr-CA" dirty="0" smtClean="0">
                <a:solidFill>
                  <a:srgbClr val="594E7A"/>
                </a:solidFill>
              </a:rPr>
              <a:t>, MM</a:t>
            </a:r>
            <a:endParaRPr lang="fr-FR" dirty="0" smtClean="0">
              <a:solidFill>
                <a:srgbClr val="594E7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5950"/>
            <a:ext cx="8229600" cy="4329113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	b. {(1,1),(2,2),(3,3),(4,4), (5,5)}</a:t>
            </a:r>
          </a:p>
          <a:p>
            <a:pPr marL="0" indent="0">
              <a:buNone/>
            </a:pPr>
            <a:r>
              <a:rPr lang="sv-SE" dirty="0" smtClean="0"/>
              <a:t>	c. {(2,4),(4,6),(2,6)}</a:t>
            </a:r>
          </a:p>
          <a:p>
            <a:pPr marL="398463" indent="-398463">
              <a:buNone/>
            </a:pPr>
            <a:r>
              <a:rPr lang="sv-SE" dirty="0" smtClean="0"/>
              <a:t>4. Tentukan himpunan pasangan urut (x,f(x)) berikut apakah fungsi atau bukan</a:t>
            </a:r>
          </a:p>
          <a:p>
            <a:pPr marL="398463" indent="-398463">
              <a:buNone/>
            </a:pPr>
            <a:r>
              <a:rPr lang="sv-SE" dirty="0"/>
              <a:t>	</a:t>
            </a:r>
            <a:r>
              <a:rPr lang="sv-SE" dirty="0" smtClean="0"/>
              <a:t>a.</a:t>
            </a:r>
          </a:p>
          <a:p>
            <a:pPr marL="398463" indent="-398463">
              <a:buNone/>
            </a:pPr>
            <a:r>
              <a:rPr lang="sv-SE" dirty="0"/>
              <a:t>	</a:t>
            </a:r>
            <a:endParaRPr lang="sv-SE" dirty="0" smtClean="0"/>
          </a:p>
          <a:p>
            <a:pPr marL="398463" indent="-398463">
              <a:buNone/>
            </a:pPr>
            <a:r>
              <a:rPr lang="sv-SE" dirty="0"/>
              <a:t>	</a:t>
            </a:r>
            <a:r>
              <a:rPr lang="sv-SE" dirty="0" smtClean="0"/>
              <a:t>b. </a:t>
            </a:r>
            <a:endParaRPr lang="sv-S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01256"/>
              </p:ext>
            </p:extLst>
          </p:nvPr>
        </p:nvGraphicFramePr>
        <p:xfrm>
          <a:off x="1447800" y="4114800"/>
          <a:ext cx="32766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278"/>
                <a:gridCol w="25803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1      2      3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4      5      6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03497"/>
              </p:ext>
            </p:extLst>
          </p:nvPr>
        </p:nvGraphicFramePr>
        <p:xfrm>
          <a:off x="1447800" y="5410200"/>
          <a:ext cx="32766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1     2     1     2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3     4     4     5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25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9113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c.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d. </a:t>
            </a:r>
            <a:endParaRPr lang="sv-S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10507"/>
              </p:ext>
            </p:extLst>
          </p:nvPr>
        </p:nvGraphicFramePr>
        <p:xfrm>
          <a:off x="1371600" y="1828800"/>
          <a:ext cx="6096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1     2     3     3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4     5     6     7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93617"/>
              </p:ext>
            </p:extLst>
          </p:nvPr>
        </p:nvGraphicFramePr>
        <p:xfrm>
          <a:off x="1371600" y="3200400"/>
          <a:ext cx="6096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1     2      3       4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f(x)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1     8     27     64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6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>
                <a:solidFill>
                  <a:srgbClr val="594E7A"/>
                </a:solidFill>
              </a:rPr>
              <a:t>Fungsi</a:t>
            </a:r>
            <a:r>
              <a:rPr lang="fr-CA" dirty="0" smtClean="0">
                <a:solidFill>
                  <a:srgbClr val="594E7A"/>
                </a:solidFill>
              </a:rPr>
              <a:t> dan </a:t>
            </a:r>
            <a:r>
              <a:rPr lang="fr-CA" dirty="0" err="1" smtClean="0">
                <a:solidFill>
                  <a:srgbClr val="594E7A"/>
                </a:solidFill>
              </a:rPr>
              <a:t>hubungan</a:t>
            </a:r>
            <a:r>
              <a:rPr lang="fr-CA" dirty="0" smtClean="0">
                <a:solidFill>
                  <a:srgbClr val="594E7A"/>
                </a:solidFill>
              </a:rPr>
              <a:t> </a:t>
            </a:r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5950"/>
            <a:ext cx="8229600" cy="4329113"/>
          </a:xfrm>
        </p:spPr>
        <p:txBody>
          <a:bodyPr/>
          <a:lstStyle/>
          <a:p>
            <a:r>
              <a:rPr lang="en-US" b="1" dirty="0" err="1"/>
              <a:t>Fungsi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matematis</a:t>
            </a:r>
            <a:r>
              <a:rPr lang="en-US" dirty="0"/>
              <a:t> yang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 smtClean="0"/>
              <a:t>hubungan</a:t>
            </a:r>
            <a:r>
              <a:rPr lang="en-US" dirty="0"/>
              <a:t> </a:t>
            </a:r>
            <a:r>
              <a:rPr lang="sv-SE" dirty="0" smtClean="0"/>
              <a:t>ketergantungan </a:t>
            </a:r>
            <a:r>
              <a:rPr lang="sv-SE" dirty="0"/>
              <a:t>(hubungan fungsional) antara satu variabel dengan variabel lain</a:t>
            </a:r>
            <a:r>
              <a:rPr lang="sv-SE" dirty="0" smtClean="0"/>
              <a:t>.</a:t>
            </a:r>
          </a:p>
          <a:p>
            <a:r>
              <a:rPr lang="sv-SE" dirty="0" smtClean="0"/>
              <a:t>Suatu Fungsi adalah suatu hubungan di mana setiap elemen dari wilayah (domain) saling berhubungan dengan satu dan hanya satu elemen dari jangkauan(range)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algn="l"/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00313" y="1600200"/>
            <a:ext cx="6186487" cy="4525963"/>
          </a:xfrm>
        </p:spPr>
        <p:txBody>
          <a:bodyPr/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koefisien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.</a:t>
            </a:r>
            <a:endParaRPr lang="fr-FR" dirty="0" smtClean="0">
              <a:solidFill>
                <a:srgbClr val="594E7A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594E7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algn="l"/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629400" cy="4525963"/>
          </a:xfrm>
        </p:spPr>
        <p:txBody>
          <a:bodyPr/>
          <a:lstStyle/>
          <a:p>
            <a:pPr marL="0" indent="0">
              <a:buNone/>
            </a:pPr>
            <a:r>
              <a:rPr lang="nn-NO" b="1" dirty="0"/>
              <a:t>Koefisien </a:t>
            </a:r>
            <a:r>
              <a:rPr lang="nn-NO" dirty="0"/>
              <a:t>adalah bilangan atau angka yang terkait pada dan terletak di depan </a:t>
            </a:r>
            <a:r>
              <a:rPr lang="nn-NO" dirty="0" smtClean="0"/>
              <a:t>suatu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Konstanta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(</a:t>
            </a:r>
            <a:r>
              <a:rPr lang="en-US" dirty="0" err="1"/>
              <a:t>kadang-kadang</a:t>
            </a:r>
            <a:r>
              <a:rPr lang="en-US" dirty="0"/>
              <a:t>) </a:t>
            </a:r>
            <a:r>
              <a:rPr lang="en-US" dirty="0" err="1"/>
              <a:t>turut</a:t>
            </a:r>
            <a:r>
              <a:rPr lang="en-US" dirty="0"/>
              <a:t> </a:t>
            </a:r>
            <a:r>
              <a:rPr lang="en-US" dirty="0" err="1" smtClean="0"/>
              <a:t>membentuksebuah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/>
              <a:t>).</a:t>
            </a:r>
            <a:endParaRPr lang="fr-FR" dirty="0" smtClean="0">
              <a:solidFill>
                <a:srgbClr val="594E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algn="l"/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629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 = 5 + 0,8x</a:t>
            </a:r>
          </a:p>
          <a:p>
            <a:pPr marL="0" indent="0">
              <a:buNone/>
            </a:pPr>
            <a:r>
              <a:rPr lang="en-US" dirty="0"/>
              <a:t>y :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terikat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 :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0,8 :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x</a:t>
            </a:r>
          </a:p>
          <a:p>
            <a:pPr marL="0" indent="0">
              <a:buNone/>
            </a:pPr>
            <a:r>
              <a:rPr lang="en-US" dirty="0"/>
              <a:t>5 : </a:t>
            </a:r>
            <a:r>
              <a:rPr lang="en-US" dirty="0" err="1"/>
              <a:t>konstanta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</a:t>
            </a:r>
            <a:r>
              <a:rPr lang="en-US" i="1" dirty="0"/>
              <a:t>y = f(x)</a:t>
            </a:r>
            <a:endParaRPr lang="fr-FR" dirty="0" smtClean="0">
              <a:solidFill>
                <a:srgbClr val="594E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algn="l"/>
            <a:r>
              <a:rPr lang="en-US" b="1" dirty="0"/>
              <a:t>SISTEM KOORDINAT CARTESIUS</a:t>
            </a:r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057400" y="1676400"/>
            <a:ext cx="6934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sumbu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silang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).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persamaannya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memindahkan</a:t>
            </a:r>
            <a:r>
              <a:rPr lang="en-US" dirty="0"/>
              <a:t> </a:t>
            </a:r>
            <a:r>
              <a:rPr lang="en-US" dirty="0" err="1"/>
              <a:t>pasangan-pasangan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. </a:t>
            </a:r>
            <a:endParaRPr lang="fr-FR" dirty="0" smtClean="0">
              <a:solidFill>
                <a:srgbClr val="594E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 smtClean="0">
              <a:solidFill>
                <a:srgbClr val="594E7A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911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</a:t>
            </a:r>
            <a:r>
              <a:rPr lang="en-US" dirty="0" smtClean="0"/>
              <a:t>horizontal (</a:t>
            </a:r>
            <a:r>
              <a:rPr lang="en-US" dirty="0" err="1"/>
              <a:t>absis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ordinat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err="1"/>
              <a:t>Misal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i="1" dirty="0"/>
              <a:t>y </a:t>
            </a:r>
            <a:r>
              <a:rPr lang="en-US" dirty="0"/>
              <a:t>= 3 + 2</a:t>
            </a:r>
            <a:r>
              <a:rPr lang="en-US" i="1" dirty="0"/>
              <a:t>x</a:t>
            </a:r>
            <a:endParaRPr lang="sv-SE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42692"/>
            <a:ext cx="670798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10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 smtClean="0">
              <a:solidFill>
                <a:srgbClr val="594E7A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0663"/>
            <a:ext cx="5994792" cy="122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6781799" cy="463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6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594E7A"/>
                </a:solidFill>
              </a:rPr>
              <a:t>Contoh</a:t>
            </a:r>
            <a:r>
              <a:rPr lang="fr-FR" dirty="0" smtClean="0">
                <a:solidFill>
                  <a:srgbClr val="594E7A"/>
                </a:solidFill>
              </a:rPr>
              <a:t> </a:t>
            </a:r>
            <a:r>
              <a:rPr lang="fr-FR" dirty="0" err="1" smtClean="0">
                <a:solidFill>
                  <a:srgbClr val="594E7A"/>
                </a:solidFill>
              </a:rPr>
              <a:t>Soal</a:t>
            </a:r>
            <a:endParaRPr lang="fr-FR" dirty="0" smtClean="0">
              <a:solidFill>
                <a:srgbClr val="594E7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5950"/>
                <a:ext cx="8229600" cy="43291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1.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/>
                  <a:t>) = </a:t>
                </a:r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r>
                  <a:rPr lang="en-US" dirty="0"/>
                  <a:t> – 2</a:t>
                </a:r>
                <a:r>
                  <a:rPr lang="en-US" i="1" dirty="0"/>
                  <a:t>x </a:t>
                </a:r>
                <a:r>
                  <a:rPr lang="en-US" dirty="0"/>
                  <a:t>+ 3, </a:t>
                </a:r>
                <a:r>
                  <a:rPr lang="en-US" dirty="0" err="1"/>
                  <a:t>tentukan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</a:t>
                </a:r>
                <a:r>
                  <a:rPr lang="en-US" dirty="0"/>
                  <a:t>f(-2); f(0); f(3); f(4); </a:t>
                </a:r>
                <a:r>
                  <a:rPr lang="en-US" dirty="0" err="1"/>
                  <a:t>dan</a:t>
                </a:r>
                <a:r>
                  <a:rPr lang="en-US" dirty="0"/>
                  <a:t> f(8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dirty="0" smtClean="0"/>
                  <a:t>2.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diketahui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150+20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sv-SE" dirty="0" smtClean="0"/>
                  <a:t>, tentukan</a:t>
                </a:r>
              </a:p>
              <a:p>
                <a:pPr marL="0" indent="0">
                  <a:buNone/>
                </a:pPr>
                <a:r>
                  <a:rPr lang="sv-SE" dirty="0"/>
                  <a:t>	</a:t>
                </a:r>
                <a:r>
                  <a:rPr lang="sv-SE" dirty="0" smtClean="0"/>
                  <a:t>f(1), f(2), f(3)</a:t>
                </a:r>
              </a:p>
              <a:p>
                <a:pPr marL="398463" indent="-398463">
                  <a:buNone/>
                </a:pPr>
                <a:r>
                  <a:rPr lang="sv-SE" dirty="0" smtClean="0"/>
                  <a:t>3. Tentukanlah himpunan pasangan urut berikut ini apakah fungsi atau bukan</a:t>
                </a:r>
              </a:p>
              <a:p>
                <a:pPr marL="0" indent="0">
                  <a:buNone/>
                </a:pPr>
                <a:r>
                  <a:rPr lang="sv-SE" dirty="0" smtClean="0"/>
                  <a:t>	a. {(2,3), (3,4), (4,5)}</a:t>
                </a:r>
                <a:endParaRPr lang="sv-SE" dirty="0"/>
              </a:p>
            </p:txBody>
          </p:sp>
        </mc:Choice>
        <mc:Fallback>
          <p:sp>
            <p:nvSpPr>
              <p:cNvPr id="3075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5950"/>
                <a:ext cx="8229600" cy="4329113"/>
              </a:xfrm>
              <a:blipFill rotWithShape="1">
                <a:blip r:embed="rId3"/>
                <a:stretch>
                  <a:fillRect l="-1852" t="-1828" r="-1556" b="-2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2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1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103</Template>
  <TotalTime>168</TotalTime>
  <Words>293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103</vt:lpstr>
      <vt:lpstr>1_103</vt:lpstr>
      <vt:lpstr>Fungsi</vt:lpstr>
      <vt:lpstr>Fungsi dan hubungan </vt:lpstr>
      <vt:lpstr>PowerPoint Presentation</vt:lpstr>
      <vt:lpstr>PowerPoint Presentation</vt:lpstr>
      <vt:lpstr>PowerPoint Presentation</vt:lpstr>
      <vt:lpstr>SISTEM KOORDINAT CARTESIUS</vt:lpstr>
      <vt:lpstr>PowerPoint Presentation</vt:lpstr>
      <vt:lpstr>PowerPoint Presentation</vt:lpstr>
      <vt:lpstr>Contoh Soal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Mama Tasha Farisi</dc:creator>
  <cp:lastModifiedBy>Mama Tasha Farisi</cp:lastModifiedBy>
  <cp:revision>8</cp:revision>
  <dcterms:created xsi:type="dcterms:W3CDTF">2011-10-08T03:26:18Z</dcterms:created>
  <dcterms:modified xsi:type="dcterms:W3CDTF">2011-10-08T06:14:40Z</dcterms:modified>
</cp:coreProperties>
</file>